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B421E2-642C-46E9-A8C0-8C9548D00C37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794850-AA55-48B9-91E2-3B93662519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Adjectives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 smtClean="0"/>
              <a:t>Definition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A word that modifies a noun or a pronoun</a:t>
            </a:r>
            <a:endParaRPr 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to ask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848600" cy="495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one?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much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Whose?</a:t>
            </a:r>
            <a:endParaRPr lang="en-US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the adjective?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before the noun it modifies.</a:t>
            </a:r>
          </a:p>
          <a:p>
            <a:pPr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Jim used a blue crayon.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Exception </a:t>
            </a:r>
            <a:endParaRPr 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Peter was impatient at the doctor’s office.</a:t>
            </a:r>
          </a:p>
          <a:p>
            <a:endParaRPr lang="en-US" sz="6600" dirty="0" smtClean="0"/>
          </a:p>
          <a:p>
            <a:r>
              <a:rPr lang="en-US" sz="6600" dirty="0" smtClean="0"/>
              <a:t>Predicate adjectives</a:t>
            </a:r>
            <a:endParaRPr 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Articles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9600" dirty="0" smtClean="0"/>
              <a:t>A</a:t>
            </a:r>
          </a:p>
          <a:p>
            <a:pPr>
              <a:buNone/>
            </a:pPr>
            <a:r>
              <a:rPr lang="en-US" sz="9600" dirty="0" smtClean="0"/>
              <a:t>An</a:t>
            </a:r>
          </a:p>
          <a:p>
            <a:pPr>
              <a:buNone/>
            </a:pPr>
            <a:r>
              <a:rPr lang="en-US" sz="9600" dirty="0" smtClean="0"/>
              <a:t>The</a:t>
            </a:r>
            <a:endParaRPr lang="en-US" sz="9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Here We Go Again!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Participles  </a:t>
            </a:r>
          </a:p>
          <a:p>
            <a:r>
              <a:rPr lang="en-US" sz="9600" dirty="0" smtClean="0"/>
              <a:t>Gerunds</a:t>
            </a:r>
          </a:p>
          <a:p>
            <a:r>
              <a:rPr lang="en-US" sz="9600" dirty="0" smtClean="0"/>
              <a:t>Infinitives </a:t>
            </a:r>
            <a:endParaRPr lang="en-US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</TotalTime>
  <Words>68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Adjectives </vt:lpstr>
      <vt:lpstr>Definition </vt:lpstr>
      <vt:lpstr>Questions to ask</vt:lpstr>
      <vt:lpstr>Where is the adjective?</vt:lpstr>
      <vt:lpstr>The Exception </vt:lpstr>
      <vt:lpstr>Articles </vt:lpstr>
      <vt:lpstr>Here We Go Again!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Adam</dc:creator>
  <cp:lastModifiedBy>Adam</cp:lastModifiedBy>
  <cp:revision>3</cp:revision>
  <dcterms:created xsi:type="dcterms:W3CDTF">2013-02-25T02:22:38Z</dcterms:created>
  <dcterms:modified xsi:type="dcterms:W3CDTF">2013-02-25T02:43:44Z</dcterms:modified>
</cp:coreProperties>
</file>